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上から見たコーヒーカップのイラスト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61" name="グループ化 460">
            <a:extLst>
              <a:ext uri="{FF2B5EF4-FFF2-40B4-BE49-F238E27FC236}">
                <a16:creationId xmlns:a16="http://schemas.microsoft.com/office/drawing/2014/main" id="{8817EC2D-3BA4-41CB-A61C-3F454D709EEF}"/>
              </a:ext>
            </a:extLst>
          </p:cNvPr>
          <p:cNvGrpSpPr/>
          <p:nvPr/>
        </p:nvGrpSpPr>
        <p:grpSpPr>
          <a:xfrm>
            <a:off x="919127" y="1115813"/>
            <a:ext cx="2400978" cy="2147762"/>
            <a:chOff x="-466925" y="223056"/>
            <a:chExt cx="2217127" cy="1983302"/>
          </a:xfrm>
        </p:grpSpPr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A187B261-D438-4AE2-9D7A-1728B259F518}"/>
                </a:ext>
              </a:extLst>
            </p:cNvPr>
            <p:cNvSpPr/>
            <p:nvPr/>
          </p:nvSpPr>
          <p:spPr bwMode="auto">
            <a:xfrm>
              <a:off x="-466925" y="223056"/>
              <a:ext cx="1983304" cy="19833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: 塗りつぶしなし 462">
              <a:extLst>
                <a:ext uri="{FF2B5EF4-FFF2-40B4-BE49-F238E27FC236}">
                  <a16:creationId xmlns:a16="http://schemas.microsoft.com/office/drawing/2014/main" id="{8E53F8E9-3E60-496C-9EB5-2A007F3FE5F5}"/>
                </a:ext>
              </a:extLst>
            </p:cNvPr>
            <p:cNvSpPr/>
            <p:nvPr/>
          </p:nvSpPr>
          <p:spPr bwMode="auto">
            <a:xfrm>
              <a:off x="-406268" y="283712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E72BA0D5-CA56-439C-BCA8-12662E7E365D}"/>
                </a:ext>
              </a:extLst>
            </p:cNvPr>
            <p:cNvSpPr/>
            <p:nvPr/>
          </p:nvSpPr>
          <p:spPr bwMode="auto">
            <a:xfrm rot="5400000">
              <a:off x="1162245" y="943466"/>
              <a:ext cx="129152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A2C2778A-C712-4E00-802E-ED6A7714D021}"/>
                </a:ext>
              </a:extLst>
            </p:cNvPr>
            <p:cNvSpPr/>
            <p:nvPr/>
          </p:nvSpPr>
          <p:spPr bwMode="auto">
            <a:xfrm>
              <a:off x="-62114" y="627867"/>
              <a:ext cx="1173682" cy="1173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6E563E06-03BE-4BA4-A0D6-435D045DEF01}"/>
                </a:ext>
              </a:extLst>
            </p:cNvPr>
            <p:cNvSpPr/>
            <p:nvPr/>
          </p:nvSpPr>
          <p:spPr bwMode="auto">
            <a:xfrm>
              <a:off x="-7806" y="682176"/>
              <a:ext cx="1065064" cy="10650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楕円 466">
              <a:extLst>
                <a:ext uri="{FF2B5EF4-FFF2-40B4-BE49-F238E27FC236}">
                  <a16:creationId xmlns:a16="http://schemas.microsoft.com/office/drawing/2014/main" id="{F1742749-49E9-4FC5-9987-8BBD1D9B3E38}"/>
                </a:ext>
              </a:extLst>
            </p:cNvPr>
            <p:cNvSpPr/>
            <p:nvPr/>
          </p:nvSpPr>
          <p:spPr bwMode="auto">
            <a:xfrm>
              <a:off x="63632" y="753614"/>
              <a:ext cx="922188" cy="922186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BEC685E1-D516-44C4-821E-50BFFB2BCE3A}"/>
                </a:ext>
              </a:extLst>
            </p:cNvPr>
            <p:cNvSpPr/>
            <p:nvPr/>
          </p:nvSpPr>
          <p:spPr bwMode="auto">
            <a:xfrm>
              <a:off x="-158967" y="1780115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楕円 468">
              <a:extLst>
                <a:ext uri="{FF2B5EF4-FFF2-40B4-BE49-F238E27FC236}">
                  <a16:creationId xmlns:a16="http://schemas.microsoft.com/office/drawing/2014/main" id="{71645D7E-4F1B-49ED-89A8-B49084F9918A}"/>
                </a:ext>
              </a:extLst>
            </p:cNvPr>
            <p:cNvSpPr/>
            <p:nvPr/>
          </p:nvSpPr>
          <p:spPr bwMode="auto">
            <a:xfrm>
              <a:off x="-38289" y="1818214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7D667014-3C7A-475F-8586-EDA7206F6E3F}"/>
                </a:ext>
              </a:extLst>
            </p:cNvPr>
            <p:cNvSpPr/>
            <p:nvPr/>
          </p:nvSpPr>
          <p:spPr bwMode="auto">
            <a:xfrm>
              <a:off x="673778" y="872986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89DE3D44-B715-466C-974E-39590BFA7840}"/>
                </a:ext>
              </a:extLst>
            </p:cNvPr>
            <p:cNvSpPr/>
            <p:nvPr/>
          </p:nvSpPr>
          <p:spPr bwMode="auto">
            <a:xfrm>
              <a:off x="757220" y="968836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2619DB9D-EE7B-4796-BBAB-12777C53258F}"/>
              </a:ext>
            </a:extLst>
          </p:cNvPr>
          <p:cNvGrpSpPr/>
          <p:nvPr/>
        </p:nvGrpSpPr>
        <p:grpSpPr>
          <a:xfrm>
            <a:off x="3839414" y="1115813"/>
            <a:ext cx="2297830" cy="2147762"/>
            <a:chOff x="1857175" y="223056"/>
            <a:chExt cx="2121877" cy="1983302"/>
          </a:xfrm>
        </p:grpSpPr>
        <p:sp>
          <p:nvSpPr>
            <p:cNvPr id="473" name="楕円 472">
              <a:extLst>
                <a:ext uri="{FF2B5EF4-FFF2-40B4-BE49-F238E27FC236}">
                  <a16:creationId xmlns:a16="http://schemas.microsoft.com/office/drawing/2014/main" id="{9B0C92B7-6B16-4698-95ED-CDDDC512E7FA}"/>
                </a:ext>
              </a:extLst>
            </p:cNvPr>
            <p:cNvSpPr/>
            <p:nvPr/>
          </p:nvSpPr>
          <p:spPr bwMode="auto">
            <a:xfrm>
              <a:off x="1857175" y="223056"/>
              <a:ext cx="1983304" cy="19833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円: 塗りつぶしなし 473">
              <a:extLst>
                <a:ext uri="{FF2B5EF4-FFF2-40B4-BE49-F238E27FC236}">
                  <a16:creationId xmlns:a16="http://schemas.microsoft.com/office/drawing/2014/main" id="{EAC7D26C-F7A1-4D49-8E30-1A9B4CB73B1D}"/>
                </a:ext>
              </a:extLst>
            </p:cNvPr>
            <p:cNvSpPr/>
            <p:nvPr/>
          </p:nvSpPr>
          <p:spPr bwMode="auto">
            <a:xfrm>
              <a:off x="1917832" y="283712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4AD4E9B6-ED0E-4A78-871E-1324E61F49ED}"/>
                </a:ext>
              </a:extLst>
            </p:cNvPr>
            <p:cNvSpPr/>
            <p:nvPr/>
          </p:nvSpPr>
          <p:spPr bwMode="auto">
            <a:xfrm rot="5400000">
              <a:off x="3486344" y="943466"/>
              <a:ext cx="129154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94530409-5A44-4007-821F-F230ACF45FBC}"/>
                </a:ext>
              </a:extLst>
            </p:cNvPr>
            <p:cNvSpPr/>
            <p:nvPr/>
          </p:nvSpPr>
          <p:spPr bwMode="auto">
            <a:xfrm>
              <a:off x="2261986" y="627867"/>
              <a:ext cx="1173682" cy="1173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E080F30F-85D4-4CC3-B451-7B80F9A0936A}"/>
                </a:ext>
              </a:extLst>
            </p:cNvPr>
            <p:cNvSpPr/>
            <p:nvPr/>
          </p:nvSpPr>
          <p:spPr bwMode="auto">
            <a:xfrm>
              <a:off x="2316294" y="682176"/>
              <a:ext cx="1065064" cy="10650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3D615AE8-29F8-44C4-9E41-C45462BA5F5E}"/>
                </a:ext>
              </a:extLst>
            </p:cNvPr>
            <p:cNvSpPr/>
            <p:nvPr/>
          </p:nvSpPr>
          <p:spPr bwMode="auto">
            <a:xfrm>
              <a:off x="2387732" y="753614"/>
              <a:ext cx="922188" cy="922186"/>
            </a:xfrm>
            <a:prstGeom prst="ellipse">
              <a:avLst/>
            </a:prstGeom>
            <a:solidFill>
              <a:srgbClr val="FF99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149672A1-E691-4BB8-8937-6D2A355FE37D}"/>
                </a:ext>
              </a:extLst>
            </p:cNvPr>
            <p:cNvSpPr/>
            <p:nvPr/>
          </p:nvSpPr>
          <p:spPr bwMode="auto">
            <a:xfrm>
              <a:off x="2069883" y="1780115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51DCA8C5-F100-4E11-A831-DF28A89379A2}"/>
                </a:ext>
              </a:extLst>
            </p:cNvPr>
            <p:cNvSpPr/>
            <p:nvPr/>
          </p:nvSpPr>
          <p:spPr bwMode="auto">
            <a:xfrm>
              <a:off x="2190561" y="1818214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B114A995-247D-4E97-B804-B1769EBB2DA5}"/>
                </a:ext>
              </a:extLst>
            </p:cNvPr>
            <p:cNvSpPr/>
            <p:nvPr/>
          </p:nvSpPr>
          <p:spPr bwMode="auto">
            <a:xfrm>
              <a:off x="3005022" y="872986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CE210B78-E48F-412C-99B5-C813D303B18B}"/>
                </a:ext>
              </a:extLst>
            </p:cNvPr>
            <p:cNvSpPr/>
            <p:nvPr/>
          </p:nvSpPr>
          <p:spPr bwMode="auto">
            <a:xfrm>
              <a:off x="3088464" y="968836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F6492D36-89AF-42E8-B23F-528CDF577529}"/>
              </a:ext>
            </a:extLst>
          </p:cNvPr>
          <p:cNvGrpSpPr/>
          <p:nvPr/>
        </p:nvGrpSpPr>
        <p:grpSpPr>
          <a:xfrm>
            <a:off x="6768623" y="1147816"/>
            <a:ext cx="2297830" cy="2147762"/>
            <a:chOff x="4143175" y="223056"/>
            <a:chExt cx="2121877" cy="1983302"/>
          </a:xfrm>
        </p:grpSpPr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631DC478-33D4-4701-8852-C008BF7DEBFA}"/>
                </a:ext>
              </a:extLst>
            </p:cNvPr>
            <p:cNvSpPr/>
            <p:nvPr/>
          </p:nvSpPr>
          <p:spPr bwMode="auto">
            <a:xfrm>
              <a:off x="4143175" y="223056"/>
              <a:ext cx="1983304" cy="198330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: 塗りつぶしなし 484">
              <a:extLst>
                <a:ext uri="{FF2B5EF4-FFF2-40B4-BE49-F238E27FC236}">
                  <a16:creationId xmlns:a16="http://schemas.microsoft.com/office/drawing/2014/main" id="{CC3764DE-C91C-4312-8332-C0D6E034814B}"/>
                </a:ext>
              </a:extLst>
            </p:cNvPr>
            <p:cNvSpPr/>
            <p:nvPr/>
          </p:nvSpPr>
          <p:spPr bwMode="auto">
            <a:xfrm>
              <a:off x="4203832" y="283712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A1CB6EFC-9F78-4A39-B843-CD47132687B6}"/>
                </a:ext>
              </a:extLst>
            </p:cNvPr>
            <p:cNvSpPr/>
            <p:nvPr/>
          </p:nvSpPr>
          <p:spPr bwMode="auto">
            <a:xfrm rot="5400000">
              <a:off x="5772344" y="943466"/>
              <a:ext cx="129154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楕円 486">
              <a:extLst>
                <a:ext uri="{FF2B5EF4-FFF2-40B4-BE49-F238E27FC236}">
                  <a16:creationId xmlns:a16="http://schemas.microsoft.com/office/drawing/2014/main" id="{4559DF18-45A5-4000-94A4-97861F0038BD}"/>
                </a:ext>
              </a:extLst>
            </p:cNvPr>
            <p:cNvSpPr/>
            <p:nvPr/>
          </p:nvSpPr>
          <p:spPr bwMode="auto">
            <a:xfrm>
              <a:off x="4547986" y="627867"/>
              <a:ext cx="1173682" cy="11736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楕円 487">
              <a:extLst>
                <a:ext uri="{FF2B5EF4-FFF2-40B4-BE49-F238E27FC236}">
                  <a16:creationId xmlns:a16="http://schemas.microsoft.com/office/drawing/2014/main" id="{6ECA866B-6757-4F4B-9948-5CA86D3D5061}"/>
                </a:ext>
              </a:extLst>
            </p:cNvPr>
            <p:cNvSpPr/>
            <p:nvPr/>
          </p:nvSpPr>
          <p:spPr bwMode="auto">
            <a:xfrm>
              <a:off x="4602294" y="682176"/>
              <a:ext cx="1065064" cy="10650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62D8A3EB-5B0D-47A2-91A2-65D6320E1E41}"/>
                </a:ext>
              </a:extLst>
            </p:cNvPr>
            <p:cNvSpPr/>
            <p:nvPr/>
          </p:nvSpPr>
          <p:spPr bwMode="auto">
            <a:xfrm>
              <a:off x="4673732" y="753614"/>
              <a:ext cx="922188" cy="922186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5C9DCC4C-E64F-4DCD-BBC8-E9F290D1E10D}"/>
                </a:ext>
              </a:extLst>
            </p:cNvPr>
            <p:cNvSpPr/>
            <p:nvPr/>
          </p:nvSpPr>
          <p:spPr bwMode="auto">
            <a:xfrm>
              <a:off x="4355883" y="1780115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3ABEF5BF-4220-4BE9-A546-B16C93AE7D58}"/>
                </a:ext>
              </a:extLst>
            </p:cNvPr>
            <p:cNvSpPr/>
            <p:nvPr/>
          </p:nvSpPr>
          <p:spPr bwMode="auto">
            <a:xfrm>
              <a:off x="4476561" y="1818214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816AF7CE-1F19-4E70-8AA5-A002E82BA2FA}"/>
                </a:ext>
              </a:extLst>
            </p:cNvPr>
            <p:cNvSpPr/>
            <p:nvPr/>
          </p:nvSpPr>
          <p:spPr bwMode="auto">
            <a:xfrm>
              <a:off x="5286260" y="872986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44766F99-E868-4D06-915E-4D66AD0645CB}"/>
                </a:ext>
              </a:extLst>
            </p:cNvPr>
            <p:cNvSpPr/>
            <p:nvPr/>
          </p:nvSpPr>
          <p:spPr bwMode="auto">
            <a:xfrm>
              <a:off x="5369702" y="968836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6A06A699-D29E-45C9-B71F-4DD7D271F4E4}"/>
              </a:ext>
            </a:extLst>
          </p:cNvPr>
          <p:cNvGrpSpPr/>
          <p:nvPr/>
        </p:nvGrpSpPr>
        <p:grpSpPr>
          <a:xfrm>
            <a:off x="858470" y="3993958"/>
            <a:ext cx="2400978" cy="2147762"/>
            <a:chOff x="-466925" y="2552188"/>
            <a:chExt cx="2217127" cy="1983302"/>
          </a:xfrm>
        </p:grpSpPr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51DD6B39-7706-4DD5-92F2-5F7C1A1FE983}"/>
                </a:ext>
              </a:extLst>
            </p:cNvPr>
            <p:cNvSpPr/>
            <p:nvPr/>
          </p:nvSpPr>
          <p:spPr bwMode="auto">
            <a:xfrm>
              <a:off x="-466925" y="2552188"/>
              <a:ext cx="1983304" cy="1983302"/>
            </a:xfrm>
            <a:prstGeom prst="ellipse">
              <a:avLst/>
            </a:prstGeom>
            <a:gradFill>
              <a:gsLst>
                <a:gs pos="65000">
                  <a:srgbClr val="0070C0"/>
                </a:gs>
                <a:gs pos="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円: 塗りつぶしなし 497">
              <a:extLst>
                <a:ext uri="{FF2B5EF4-FFF2-40B4-BE49-F238E27FC236}">
                  <a16:creationId xmlns:a16="http://schemas.microsoft.com/office/drawing/2014/main" id="{5C4C287A-EECC-4426-93CE-E9BDDE11509A}"/>
                </a:ext>
              </a:extLst>
            </p:cNvPr>
            <p:cNvSpPr/>
            <p:nvPr/>
          </p:nvSpPr>
          <p:spPr bwMode="auto">
            <a:xfrm>
              <a:off x="-406268" y="2612844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F213AE0C-11A8-4F20-BEAC-97BD9EE6AF77}"/>
                </a:ext>
              </a:extLst>
            </p:cNvPr>
            <p:cNvSpPr/>
            <p:nvPr/>
          </p:nvSpPr>
          <p:spPr bwMode="auto">
            <a:xfrm rot="5400000">
              <a:off x="1162245" y="3272598"/>
              <a:ext cx="129152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3D7E7C1C-46A1-4DFF-9721-7FC5F1D41614}"/>
                </a:ext>
              </a:extLst>
            </p:cNvPr>
            <p:cNvSpPr/>
            <p:nvPr/>
          </p:nvSpPr>
          <p:spPr bwMode="auto">
            <a:xfrm>
              <a:off x="-62114" y="2956999"/>
              <a:ext cx="1173682" cy="1173680"/>
            </a:xfrm>
            <a:prstGeom prst="ellipse">
              <a:avLst/>
            </a:prstGeom>
            <a:solidFill>
              <a:srgbClr val="00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F4C8DCF5-2BFB-45DC-B1C8-350111EB3676}"/>
                </a:ext>
              </a:extLst>
            </p:cNvPr>
            <p:cNvSpPr/>
            <p:nvPr/>
          </p:nvSpPr>
          <p:spPr bwMode="auto">
            <a:xfrm>
              <a:off x="-7806" y="3011308"/>
              <a:ext cx="1065064" cy="1065062"/>
            </a:xfrm>
            <a:prstGeom prst="ellipse">
              <a:avLst/>
            </a:prstGeom>
            <a:solidFill>
              <a:srgbClr val="00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D33E55D3-AD78-45B6-A149-19F44DBB59FD}"/>
                </a:ext>
              </a:extLst>
            </p:cNvPr>
            <p:cNvSpPr/>
            <p:nvPr/>
          </p:nvSpPr>
          <p:spPr bwMode="auto">
            <a:xfrm>
              <a:off x="63632" y="3082746"/>
              <a:ext cx="922188" cy="922186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13CE59EE-1174-49E0-B79B-30C9CBAA5BE0}"/>
                </a:ext>
              </a:extLst>
            </p:cNvPr>
            <p:cNvSpPr/>
            <p:nvPr/>
          </p:nvSpPr>
          <p:spPr bwMode="auto">
            <a:xfrm>
              <a:off x="-158967" y="4109247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E382304C-D083-4B38-94B1-96E433B571F4}"/>
                </a:ext>
              </a:extLst>
            </p:cNvPr>
            <p:cNvSpPr/>
            <p:nvPr/>
          </p:nvSpPr>
          <p:spPr bwMode="auto">
            <a:xfrm>
              <a:off x="-38289" y="4147346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EBEE8B48-643A-4548-9D58-7C2FBEC98514}"/>
                </a:ext>
              </a:extLst>
            </p:cNvPr>
            <p:cNvSpPr/>
            <p:nvPr/>
          </p:nvSpPr>
          <p:spPr bwMode="auto">
            <a:xfrm>
              <a:off x="673778" y="3202118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B82A78C1-F6B8-4ACE-A35C-3E2F68E5FFE7}"/>
                </a:ext>
              </a:extLst>
            </p:cNvPr>
            <p:cNvSpPr/>
            <p:nvPr/>
          </p:nvSpPr>
          <p:spPr bwMode="auto">
            <a:xfrm>
              <a:off x="757220" y="3297968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E2D95ED4-BB50-454D-93BE-FDAB178D0EDC}"/>
              </a:ext>
            </a:extLst>
          </p:cNvPr>
          <p:cNvGrpSpPr/>
          <p:nvPr/>
        </p:nvGrpSpPr>
        <p:grpSpPr>
          <a:xfrm>
            <a:off x="3857079" y="3978718"/>
            <a:ext cx="2297830" cy="2147762"/>
            <a:chOff x="1857175" y="2552188"/>
            <a:chExt cx="2121877" cy="1983302"/>
          </a:xfrm>
        </p:grpSpPr>
        <p:sp>
          <p:nvSpPr>
            <p:cNvPr id="508" name="楕円 507">
              <a:extLst>
                <a:ext uri="{FF2B5EF4-FFF2-40B4-BE49-F238E27FC236}">
                  <a16:creationId xmlns:a16="http://schemas.microsoft.com/office/drawing/2014/main" id="{68BDEA00-41FD-4636-8C78-6319FC943688}"/>
                </a:ext>
              </a:extLst>
            </p:cNvPr>
            <p:cNvSpPr/>
            <p:nvPr/>
          </p:nvSpPr>
          <p:spPr bwMode="auto">
            <a:xfrm>
              <a:off x="1857175" y="2552188"/>
              <a:ext cx="1983304" cy="1983302"/>
            </a:xfrm>
            <a:prstGeom prst="ellipse">
              <a:avLst/>
            </a:prstGeom>
            <a:gradFill>
              <a:gsLst>
                <a:gs pos="65000">
                  <a:srgbClr val="0070C0"/>
                </a:gs>
                <a:gs pos="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円: 塗りつぶしなし 508">
              <a:extLst>
                <a:ext uri="{FF2B5EF4-FFF2-40B4-BE49-F238E27FC236}">
                  <a16:creationId xmlns:a16="http://schemas.microsoft.com/office/drawing/2014/main" id="{73E372F3-028E-4AF4-829B-9C05CD9CB744}"/>
                </a:ext>
              </a:extLst>
            </p:cNvPr>
            <p:cNvSpPr/>
            <p:nvPr/>
          </p:nvSpPr>
          <p:spPr bwMode="auto">
            <a:xfrm>
              <a:off x="1917832" y="2612844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812DE1F9-59C9-4464-9E3A-62F7F8F5BECC}"/>
                </a:ext>
              </a:extLst>
            </p:cNvPr>
            <p:cNvSpPr/>
            <p:nvPr/>
          </p:nvSpPr>
          <p:spPr bwMode="auto">
            <a:xfrm rot="5400000">
              <a:off x="3486344" y="3272598"/>
              <a:ext cx="129154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1" name="楕円 510">
              <a:extLst>
                <a:ext uri="{FF2B5EF4-FFF2-40B4-BE49-F238E27FC236}">
                  <a16:creationId xmlns:a16="http://schemas.microsoft.com/office/drawing/2014/main" id="{40837D1B-6631-4B66-9B05-570C095AD088}"/>
                </a:ext>
              </a:extLst>
            </p:cNvPr>
            <p:cNvSpPr/>
            <p:nvPr/>
          </p:nvSpPr>
          <p:spPr bwMode="auto">
            <a:xfrm>
              <a:off x="2261986" y="2956999"/>
              <a:ext cx="1173682" cy="1173680"/>
            </a:xfrm>
            <a:prstGeom prst="ellipse">
              <a:avLst/>
            </a:prstGeom>
            <a:solidFill>
              <a:srgbClr val="00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楕円 511">
              <a:extLst>
                <a:ext uri="{FF2B5EF4-FFF2-40B4-BE49-F238E27FC236}">
                  <a16:creationId xmlns:a16="http://schemas.microsoft.com/office/drawing/2014/main" id="{74461FD8-9B93-4AB1-A673-BCDA9F28D188}"/>
                </a:ext>
              </a:extLst>
            </p:cNvPr>
            <p:cNvSpPr/>
            <p:nvPr/>
          </p:nvSpPr>
          <p:spPr bwMode="auto">
            <a:xfrm>
              <a:off x="2316294" y="3011308"/>
              <a:ext cx="1065064" cy="1065062"/>
            </a:xfrm>
            <a:prstGeom prst="ellipse">
              <a:avLst/>
            </a:prstGeom>
            <a:solidFill>
              <a:srgbClr val="00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楕円 512">
              <a:extLst>
                <a:ext uri="{FF2B5EF4-FFF2-40B4-BE49-F238E27FC236}">
                  <a16:creationId xmlns:a16="http://schemas.microsoft.com/office/drawing/2014/main" id="{73BA7F35-882E-4A4B-B87D-A023FDAB8F91}"/>
                </a:ext>
              </a:extLst>
            </p:cNvPr>
            <p:cNvSpPr/>
            <p:nvPr/>
          </p:nvSpPr>
          <p:spPr bwMode="auto">
            <a:xfrm>
              <a:off x="2387732" y="3082746"/>
              <a:ext cx="922188" cy="922186"/>
            </a:xfrm>
            <a:prstGeom prst="ellipse">
              <a:avLst/>
            </a:prstGeom>
            <a:solidFill>
              <a:srgbClr val="FF99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94D12211-925D-4B98-A362-7A0A57AE06E1}"/>
                </a:ext>
              </a:extLst>
            </p:cNvPr>
            <p:cNvSpPr/>
            <p:nvPr/>
          </p:nvSpPr>
          <p:spPr bwMode="auto">
            <a:xfrm>
              <a:off x="2069883" y="4109247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5" name="楕円 514">
              <a:extLst>
                <a:ext uri="{FF2B5EF4-FFF2-40B4-BE49-F238E27FC236}">
                  <a16:creationId xmlns:a16="http://schemas.microsoft.com/office/drawing/2014/main" id="{ED4486BD-B556-4BE7-B3A8-063213AAD8AA}"/>
                </a:ext>
              </a:extLst>
            </p:cNvPr>
            <p:cNvSpPr/>
            <p:nvPr/>
          </p:nvSpPr>
          <p:spPr bwMode="auto">
            <a:xfrm>
              <a:off x="2190561" y="4147346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4C50A134-5B97-4595-893D-240B0BEA0937}"/>
                </a:ext>
              </a:extLst>
            </p:cNvPr>
            <p:cNvSpPr/>
            <p:nvPr/>
          </p:nvSpPr>
          <p:spPr bwMode="auto">
            <a:xfrm>
              <a:off x="3005022" y="3202118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B1C7F366-B54E-42E9-9A2B-C105FF781863}"/>
                </a:ext>
              </a:extLst>
            </p:cNvPr>
            <p:cNvSpPr/>
            <p:nvPr/>
          </p:nvSpPr>
          <p:spPr bwMode="auto">
            <a:xfrm>
              <a:off x="3088464" y="3297968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B299C945-2BC2-464E-B8C6-9EC91A8A6976}"/>
              </a:ext>
            </a:extLst>
          </p:cNvPr>
          <p:cNvGrpSpPr/>
          <p:nvPr/>
        </p:nvGrpSpPr>
        <p:grpSpPr>
          <a:xfrm>
            <a:off x="6798399" y="4009198"/>
            <a:ext cx="2297830" cy="2147762"/>
            <a:chOff x="4143175" y="2552188"/>
            <a:chExt cx="2121877" cy="1983302"/>
          </a:xfrm>
        </p:grpSpPr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EBC50997-F254-4BEB-A9BB-F40AD2E1AB84}"/>
                </a:ext>
              </a:extLst>
            </p:cNvPr>
            <p:cNvSpPr/>
            <p:nvPr/>
          </p:nvSpPr>
          <p:spPr bwMode="auto">
            <a:xfrm>
              <a:off x="4143175" y="2552188"/>
              <a:ext cx="1983304" cy="1983302"/>
            </a:xfrm>
            <a:prstGeom prst="ellipse">
              <a:avLst/>
            </a:prstGeom>
            <a:gradFill>
              <a:gsLst>
                <a:gs pos="65000">
                  <a:srgbClr val="0070C0"/>
                </a:gs>
                <a:gs pos="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円: 塗りつぶしなし 519">
              <a:extLst>
                <a:ext uri="{FF2B5EF4-FFF2-40B4-BE49-F238E27FC236}">
                  <a16:creationId xmlns:a16="http://schemas.microsoft.com/office/drawing/2014/main" id="{E7BB1EE4-F76B-430E-B183-C620CF724884}"/>
                </a:ext>
              </a:extLst>
            </p:cNvPr>
            <p:cNvSpPr/>
            <p:nvPr/>
          </p:nvSpPr>
          <p:spPr bwMode="auto">
            <a:xfrm>
              <a:off x="4203832" y="2612844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四角形: 上の 2 つの角を丸める 520">
              <a:extLst>
                <a:ext uri="{FF2B5EF4-FFF2-40B4-BE49-F238E27FC236}">
                  <a16:creationId xmlns:a16="http://schemas.microsoft.com/office/drawing/2014/main" id="{2020D6F2-88B0-4E86-A8C7-6B5E04BAD030}"/>
                </a:ext>
              </a:extLst>
            </p:cNvPr>
            <p:cNvSpPr/>
            <p:nvPr/>
          </p:nvSpPr>
          <p:spPr bwMode="auto">
            <a:xfrm rot="5400000">
              <a:off x="5772344" y="3272598"/>
              <a:ext cx="129154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楕円 521">
              <a:extLst>
                <a:ext uri="{FF2B5EF4-FFF2-40B4-BE49-F238E27FC236}">
                  <a16:creationId xmlns:a16="http://schemas.microsoft.com/office/drawing/2014/main" id="{1B253460-7D31-426E-9BC6-335599EFD698}"/>
                </a:ext>
              </a:extLst>
            </p:cNvPr>
            <p:cNvSpPr/>
            <p:nvPr/>
          </p:nvSpPr>
          <p:spPr bwMode="auto">
            <a:xfrm>
              <a:off x="4547986" y="2956999"/>
              <a:ext cx="1173682" cy="1173680"/>
            </a:xfrm>
            <a:prstGeom prst="ellipse">
              <a:avLst/>
            </a:prstGeom>
            <a:solidFill>
              <a:srgbClr val="00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楕円 522">
              <a:extLst>
                <a:ext uri="{FF2B5EF4-FFF2-40B4-BE49-F238E27FC236}">
                  <a16:creationId xmlns:a16="http://schemas.microsoft.com/office/drawing/2014/main" id="{8EB4057D-8BCF-44D0-A8F9-CABC912AC896}"/>
                </a:ext>
              </a:extLst>
            </p:cNvPr>
            <p:cNvSpPr/>
            <p:nvPr/>
          </p:nvSpPr>
          <p:spPr bwMode="auto">
            <a:xfrm>
              <a:off x="4602294" y="3011308"/>
              <a:ext cx="1065064" cy="1065062"/>
            </a:xfrm>
            <a:prstGeom prst="ellipse">
              <a:avLst/>
            </a:prstGeom>
            <a:solidFill>
              <a:srgbClr val="00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楕円 523">
              <a:extLst>
                <a:ext uri="{FF2B5EF4-FFF2-40B4-BE49-F238E27FC236}">
                  <a16:creationId xmlns:a16="http://schemas.microsoft.com/office/drawing/2014/main" id="{88C4EDDF-1A17-4003-B7E7-838BA5043F07}"/>
                </a:ext>
              </a:extLst>
            </p:cNvPr>
            <p:cNvSpPr/>
            <p:nvPr/>
          </p:nvSpPr>
          <p:spPr bwMode="auto">
            <a:xfrm>
              <a:off x="4673732" y="3082746"/>
              <a:ext cx="922188" cy="922186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FAB12B9A-03E6-4543-BAC4-081FC07B0F8B}"/>
                </a:ext>
              </a:extLst>
            </p:cNvPr>
            <p:cNvSpPr/>
            <p:nvPr/>
          </p:nvSpPr>
          <p:spPr bwMode="auto">
            <a:xfrm>
              <a:off x="4355883" y="4109247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69A35004-40E8-48A7-8229-5FAF16171687}"/>
                </a:ext>
              </a:extLst>
            </p:cNvPr>
            <p:cNvSpPr/>
            <p:nvPr/>
          </p:nvSpPr>
          <p:spPr bwMode="auto">
            <a:xfrm>
              <a:off x="4476561" y="4147346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52C8CFAB-57E2-456B-8527-DC047F893ACB}"/>
                </a:ext>
              </a:extLst>
            </p:cNvPr>
            <p:cNvSpPr/>
            <p:nvPr/>
          </p:nvSpPr>
          <p:spPr bwMode="auto">
            <a:xfrm>
              <a:off x="5286260" y="3202118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B501B80E-542F-4385-A011-5420411077A9}"/>
                </a:ext>
              </a:extLst>
            </p:cNvPr>
            <p:cNvSpPr/>
            <p:nvPr/>
          </p:nvSpPr>
          <p:spPr bwMode="auto">
            <a:xfrm>
              <a:off x="5369702" y="3297968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5302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上から見たコーヒーカップのイラスト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61" name="グループ化 460">
            <a:extLst>
              <a:ext uri="{FF2B5EF4-FFF2-40B4-BE49-F238E27FC236}">
                <a16:creationId xmlns:a16="http://schemas.microsoft.com/office/drawing/2014/main" id="{8817EC2D-3BA4-41CB-A61C-3F454D709EEF}"/>
              </a:ext>
            </a:extLst>
          </p:cNvPr>
          <p:cNvGrpSpPr/>
          <p:nvPr/>
        </p:nvGrpSpPr>
        <p:grpSpPr>
          <a:xfrm>
            <a:off x="919127" y="1115813"/>
            <a:ext cx="2400978" cy="2147762"/>
            <a:chOff x="-466925" y="223056"/>
            <a:chExt cx="2217127" cy="1983302"/>
          </a:xfrm>
        </p:grpSpPr>
        <p:sp>
          <p:nvSpPr>
            <p:cNvPr id="462" name="楕円 461">
              <a:extLst>
                <a:ext uri="{FF2B5EF4-FFF2-40B4-BE49-F238E27FC236}">
                  <a16:creationId xmlns:a16="http://schemas.microsoft.com/office/drawing/2014/main" id="{A187B261-D438-4AE2-9D7A-1728B259F518}"/>
                </a:ext>
              </a:extLst>
            </p:cNvPr>
            <p:cNvSpPr/>
            <p:nvPr/>
          </p:nvSpPr>
          <p:spPr bwMode="auto">
            <a:xfrm>
              <a:off x="-466925" y="223056"/>
              <a:ext cx="1983304" cy="198330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: 塗りつぶしなし 462">
              <a:extLst>
                <a:ext uri="{FF2B5EF4-FFF2-40B4-BE49-F238E27FC236}">
                  <a16:creationId xmlns:a16="http://schemas.microsoft.com/office/drawing/2014/main" id="{8E53F8E9-3E60-496C-9EB5-2A007F3FE5F5}"/>
                </a:ext>
              </a:extLst>
            </p:cNvPr>
            <p:cNvSpPr/>
            <p:nvPr/>
          </p:nvSpPr>
          <p:spPr bwMode="auto">
            <a:xfrm>
              <a:off x="-406268" y="283712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四角形: 上の 2 つの角を丸める 463">
              <a:extLst>
                <a:ext uri="{FF2B5EF4-FFF2-40B4-BE49-F238E27FC236}">
                  <a16:creationId xmlns:a16="http://schemas.microsoft.com/office/drawing/2014/main" id="{E72BA0D5-CA56-439C-BCA8-12662E7E365D}"/>
                </a:ext>
              </a:extLst>
            </p:cNvPr>
            <p:cNvSpPr/>
            <p:nvPr/>
          </p:nvSpPr>
          <p:spPr bwMode="auto">
            <a:xfrm rot="5400000">
              <a:off x="1162245" y="943466"/>
              <a:ext cx="129152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A2C2778A-C712-4E00-802E-ED6A7714D021}"/>
                </a:ext>
              </a:extLst>
            </p:cNvPr>
            <p:cNvSpPr/>
            <p:nvPr/>
          </p:nvSpPr>
          <p:spPr bwMode="auto">
            <a:xfrm>
              <a:off x="-62114" y="627867"/>
              <a:ext cx="1173682" cy="11736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6E563E06-03BE-4BA4-A0D6-435D045DEF01}"/>
                </a:ext>
              </a:extLst>
            </p:cNvPr>
            <p:cNvSpPr/>
            <p:nvPr/>
          </p:nvSpPr>
          <p:spPr bwMode="auto">
            <a:xfrm>
              <a:off x="-7806" y="682176"/>
              <a:ext cx="1065064" cy="10650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楕円 466">
              <a:extLst>
                <a:ext uri="{FF2B5EF4-FFF2-40B4-BE49-F238E27FC236}">
                  <a16:creationId xmlns:a16="http://schemas.microsoft.com/office/drawing/2014/main" id="{F1742749-49E9-4FC5-9987-8BBD1D9B3E38}"/>
                </a:ext>
              </a:extLst>
            </p:cNvPr>
            <p:cNvSpPr/>
            <p:nvPr/>
          </p:nvSpPr>
          <p:spPr bwMode="auto">
            <a:xfrm>
              <a:off x="63632" y="753614"/>
              <a:ext cx="922188" cy="922186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BEC685E1-D516-44C4-821E-50BFFB2BCE3A}"/>
                </a:ext>
              </a:extLst>
            </p:cNvPr>
            <p:cNvSpPr/>
            <p:nvPr/>
          </p:nvSpPr>
          <p:spPr bwMode="auto">
            <a:xfrm>
              <a:off x="-158967" y="1780115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楕円 468">
              <a:extLst>
                <a:ext uri="{FF2B5EF4-FFF2-40B4-BE49-F238E27FC236}">
                  <a16:creationId xmlns:a16="http://schemas.microsoft.com/office/drawing/2014/main" id="{71645D7E-4F1B-49ED-89A8-B49084F9918A}"/>
                </a:ext>
              </a:extLst>
            </p:cNvPr>
            <p:cNvSpPr/>
            <p:nvPr/>
          </p:nvSpPr>
          <p:spPr bwMode="auto">
            <a:xfrm>
              <a:off x="-38289" y="1818214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7D667014-3C7A-475F-8586-EDA7206F6E3F}"/>
                </a:ext>
              </a:extLst>
            </p:cNvPr>
            <p:cNvSpPr/>
            <p:nvPr/>
          </p:nvSpPr>
          <p:spPr bwMode="auto">
            <a:xfrm>
              <a:off x="673778" y="872986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89DE3D44-B715-466C-974E-39590BFA7840}"/>
                </a:ext>
              </a:extLst>
            </p:cNvPr>
            <p:cNvSpPr/>
            <p:nvPr/>
          </p:nvSpPr>
          <p:spPr bwMode="auto">
            <a:xfrm>
              <a:off x="757220" y="968836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2619DB9D-EE7B-4796-BBAB-12777C53258F}"/>
              </a:ext>
            </a:extLst>
          </p:cNvPr>
          <p:cNvGrpSpPr/>
          <p:nvPr/>
        </p:nvGrpSpPr>
        <p:grpSpPr>
          <a:xfrm>
            <a:off x="3839414" y="1115813"/>
            <a:ext cx="2297830" cy="2147762"/>
            <a:chOff x="1857175" y="223056"/>
            <a:chExt cx="2121877" cy="1983302"/>
          </a:xfrm>
        </p:grpSpPr>
        <p:sp>
          <p:nvSpPr>
            <p:cNvPr id="473" name="楕円 472">
              <a:extLst>
                <a:ext uri="{FF2B5EF4-FFF2-40B4-BE49-F238E27FC236}">
                  <a16:creationId xmlns:a16="http://schemas.microsoft.com/office/drawing/2014/main" id="{9B0C92B7-6B16-4698-95ED-CDDDC512E7FA}"/>
                </a:ext>
              </a:extLst>
            </p:cNvPr>
            <p:cNvSpPr/>
            <p:nvPr/>
          </p:nvSpPr>
          <p:spPr bwMode="auto">
            <a:xfrm>
              <a:off x="1857175" y="223056"/>
              <a:ext cx="1983304" cy="198330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円: 塗りつぶしなし 473">
              <a:extLst>
                <a:ext uri="{FF2B5EF4-FFF2-40B4-BE49-F238E27FC236}">
                  <a16:creationId xmlns:a16="http://schemas.microsoft.com/office/drawing/2014/main" id="{EAC7D26C-F7A1-4D49-8E30-1A9B4CB73B1D}"/>
                </a:ext>
              </a:extLst>
            </p:cNvPr>
            <p:cNvSpPr/>
            <p:nvPr/>
          </p:nvSpPr>
          <p:spPr bwMode="auto">
            <a:xfrm>
              <a:off x="1917832" y="283712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四角形: 上の 2 つの角を丸める 474">
              <a:extLst>
                <a:ext uri="{FF2B5EF4-FFF2-40B4-BE49-F238E27FC236}">
                  <a16:creationId xmlns:a16="http://schemas.microsoft.com/office/drawing/2014/main" id="{4AD4E9B6-ED0E-4A78-871E-1324E61F49ED}"/>
                </a:ext>
              </a:extLst>
            </p:cNvPr>
            <p:cNvSpPr/>
            <p:nvPr/>
          </p:nvSpPr>
          <p:spPr bwMode="auto">
            <a:xfrm rot="5400000">
              <a:off x="3486344" y="943466"/>
              <a:ext cx="129154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94530409-5A44-4007-821F-F230ACF45FBC}"/>
                </a:ext>
              </a:extLst>
            </p:cNvPr>
            <p:cNvSpPr/>
            <p:nvPr/>
          </p:nvSpPr>
          <p:spPr bwMode="auto">
            <a:xfrm>
              <a:off x="2261986" y="627867"/>
              <a:ext cx="1173682" cy="11736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E080F30F-85D4-4CC3-B451-7B80F9A0936A}"/>
                </a:ext>
              </a:extLst>
            </p:cNvPr>
            <p:cNvSpPr/>
            <p:nvPr/>
          </p:nvSpPr>
          <p:spPr bwMode="auto">
            <a:xfrm>
              <a:off x="2316294" y="682176"/>
              <a:ext cx="1065064" cy="10650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3D615AE8-29F8-44C4-9E41-C45462BA5F5E}"/>
                </a:ext>
              </a:extLst>
            </p:cNvPr>
            <p:cNvSpPr/>
            <p:nvPr/>
          </p:nvSpPr>
          <p:spPr bwMode="auto">
            <a:xfrm>
              <a:off x="2387732" y="753614"/>
              <a:ext cx="922188" cy="922186"/>
            </a:xfrm>
            <a:prstGeom prst="ellipse">
              <a:avLst/>
            </a:prstGeom>
            <a:solidFill>
              <a:srgbClr val="FF99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149672A1-E691-4BB8-8937-6D2A355FE37D}"/>
                </a:ext>
              </a:extLst>
            </p:cNvPr>
            <p:cNvSpPr/>
            <p:nvPr/>
          </p:nvSpPr>
          <p:spPr bwMode="auto">
            <a:xfrm>
              <a:off x="2069883" y="1780115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51DCA8C5-F100-4E11-A831-DF28A89379A2}"/>
                </a:ext>
              </a:extLst>
            </p:cNvPr>
            <p:cNvSpPr/>
            <p:nvPr/>
          </p:nvSpPr>
          <p:spPr bwMode="auto">
            <a:xfrm>
              <a:off x="2190561" y="1818214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B114A995-247D-4E97-B804-B1769EBB2DA5}"/>
                </a:ext>
              </a:extLst>
            </p:cNvPr>
            <p:cNvSpPr/>
            <p:nvPr/>
          </p:nvSpPr>
          <p:spPr bwMode="auto">
            <a:xfrm>
              <a:off x="3005022" y="872986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CE210B78-E48F-412C-99B5-C813D303B18B}"/>
                </a:ext>
              </a:extLst>
            </p:cNvPr>
            <p:cNvSpPr/>
            <p:nvPr/>
          </p:nvSpPr>
          <p:spPr bwMode="auto">
            <a:xfrm>
              <a:off x="3088464" y="968836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F6492D36-89AF-42E8-B23F-528CDF577529}"/>
              </a:ext>
            </a:extLst>
          </p:cNvPr>
          <p:cNvGrpSpPr/>
          <p:nvPr/>
        </p:nvGrpSpPr>
        <p:grpSpPr>
          <a:xfrm>
            <a:off x="6768623" y="1147816"/>
            <a:ext cx="2297830" cy="2147762"/>
            <a:chOff x="4143175" y="223056"/>
            <a:chExt cx="2121877" cy="1983302"/>
          </a:xfrm>
        </p:grpSpPr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631DC478-33D4-4701-8852-C008BF7DEBFA}"/>
                </a:ext>
              </a:extLst>
            </p:cNvPr>
            <p:cNvSpPr/>
            <p:nvPr/>
          </p:nvSpPr>
          <p:spPr bwMode="auto">
            <a:xfrm>
              <a:off x="4143175" y="223056"/>
              <a:ext cx="1983304" cy="198330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: 塗りつぶしなし 484">
              <a:extLst>
                <a:ext uri="{FF2B5EF4-FFF2-40B4-BE49-F238E27FC236}">
                  <a16:creationId xmlns:a16="http://schemas.microsoft.com/office/drawing/2014/main" id="{CC3764DE-C91C-4312-8332-C0D6E034814B}"/>
                </a:ext>
              </a:extLst>
            </p:cNvPr>
            <p:cNvSpPr/>
            <p:nvPr/>
          </p:nvSpPr>
          <p:spPr bwMode="auto">
            <a:xfrm>
              <a:off x="4203832" y="283712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A1CB6EFC-9F78-4A39-B843-CD47132687B6}"/>
                </a:ext>
              </a:extLst>
            </p:cNvPr>
            <p:cNvSpPr/>
            <p:nvPr/>
          </p:nvSpPr>
          <p:spPr bwMode="auto">
            <a:xfrm rot="5400000">
              <a:off x="5772344" y="943466"/>
              <a:ext cx="129154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楕円 486">
              <a:extLst>
                <a:ext uri="{FF2B5EF4-FFF2-40B4-BE49-F238E27FC236}">
                  <a16:creationId xmlns:a16="http://schemas.microsoft.com/office/drawing/2014/main" id="{4559DF18-45A5-4000-94A4-97861F0038BD}"/>
                </a:ext>
              </a:extLst>
            </p:cNvPr>
            <p:cNvSpPr/>
            <p:nvPr/>
          </p:nvSpPr>
          <p:spPr bwMode="auto">
            <a:xfrm>
              <a:off x="4547986" y="627867"/>
              <a:ext cx="1173682" cy="11736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楕円 487">
              <a:extLst>
                <a:ext uri="{FF2B5EF4-FFF2-40B4-BE49-F238E27FC236}">
                  <a16:creationId xmlns:a16="http://schemas.microsoft.com/office/drawing/2014/main" id="{6ECA866B-6757-4F4B-9948-5CA86D3D5061}"/>
                </a:ext>
              </a:extLst>
            </p:cNvPr>
            <p:cNvSpPr/>
            <p:nvPr/>
          </p:nvSpPr>
          <p:spPr bwMode="auto">
            <a:xfrm>
              <a:off x="4602294" y="682176"/>
              <a:ext cx="1065064" cy="106506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62D8A3EB-5B0D-47A2-91A2-65D6320E1E41}"/>
                </a:ext>
              </a:extLst>
            </p:cNvPr>
            <p:cNvSpPr/>
            <p:nvPr/>
          </p:nvSpPr>
          <p:spPr bwMode="auto">
            <a:xfrm>
              <a:off x="4673732" y="753614"/>
              <a:ext cx="922188" cy="922186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5C9DCC4C-E64F-4DCD-BBC8-E9F290D1E10D}"/>
                </a:ext>
              </a:extLst>
            </p:cNvPr>
            <p:cNvSpPr/>
            <p:nvPr/>
          </p:nvSpPr>
          <p:spPr bwMode="auto">
            <a:xfrm>
              <a:off x="4355883" y="1780115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3ABEF5BF-4220-4BE9-A546-B16C93AE7D58}"/>
                </a:ext>
              </a:extLst>
            </p:cNvPr>
            <p:cNvSpPr/>
            <p:nvPr/>
          </p:nvSpPr>
          <p:spPr bwMode="auto">
            <a:xfrm>
              <a:off x="4476561" y="1818214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816AF7CE-1F19-4E70-8AA5-A002E82BA2FA}"/>
                </a:ext>
              </a:extLst>
            </p:cNvPr>
            <p:cNvSpPr/>
            <p:nvPr/>
          </p:nvSpPr>
          <p:spPr bwMode="auto">
            <a:xfrm>
              <a:off x="5286260" y="872986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44766F99-E868-4D06-915E-4D66AD0645CB}"/>
                </a:ext>
              </a:extLst>
            </p:cNvPr>
            <p:cNvSpPr/>
            <p:nvPr/>
          </p:nvSpPr>
          <p:spPr bwMode="auto">
            <a:xfrm>
              <a:off x="5369702" y="968836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6A06A699-D29E-45C9-B71F-4DD7D271F4E4}"/>
              </a:ext>
            </a:extLst>
          </p:cNvPr>
          <p:cNvGrpSpPr/>
          <p:nvPr/>
        </p:nvGrpSpPr>
        <p:grpSpPr>
          <a:xfrm>
            <a:off x="858470" y="3993958"/>
            <a:ext cx="2400978" cy="2147762"/>
            <a:chOff x="-466925" y="2552188"/>
            <a:chExt cx="2217127" cy="1983302"/>
          </a:xfrm>
        </p:grpSpPr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51DD6B39-7706-4DD5-92F2-5F7C1A1FE983}"/>
                </a:ext>
              </a:extLst>
            </p:cNvPr>
            <p:cNvSpPr/>
            <p:nvPr/>
          </p:nvSpPr>
          <p:spPr bwMode="auto">
            <a:xfrm>
              <a:off x="-466925" y="2552188"/>
              <a:ext cx="1983304" cy="1983302"/>
            </a:xfrm>
            <a:prstGeom prst="ellipse">
              <a:avLst/>
            </a:prstGeom>
            <a:gradFill>
              <a:gsLst>
                <a:gs pos="65000">
                  <a:srgbClr val="0070C0"/>
                </a:gs>
                <a:gs pos="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円: 塗りつぶしなし 497">
              <a:extLst>
                <a:ext uri="{FF2B5EF4-FFF2-40B4-BE49-F238E27FC236}">
                  <a16:creationId xmlns:a16="http://schemas.microsoft.com/office/drawing/2014/main" id="{5C4C287A-EECC-4426-93CE-E9BDDE11509A}"/>
                </a:ext>
              </a:extLst>
            </p:cNvPr>
            <p:cNvSpPr/>
            <p:nvPr/>
          </p:nvSpPr>
          <p:spPr bwMode="auto">
            <a:xfrm>
              <a:off x="-406268" y="2612844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四角形: 上の 2 つの角を丸める 498">
              <a:extLst>
                <a:ext uri="{FF2B5EF4-FFF2-40B4-BE49-F238E27FC236}">
                  <a16:creationId xmlns:a16="http://schemas.microsoft.com/office/drawing/2014/main" id="{F213AE0C-11A8-4F20-BEAC-97BD9EE6AF77}"/>
                </a:ext>
              </a:extLst>
            </p:cNvPr>
            <p:cNvSpPr/>
            <p:nvPr/>
          </p:nvSpPr>
          <p:spPr bwMode="auto">
            <a:xfrm rot="5400000">
              <a:off x="1162245" y="3272598"/>
              <a:ext cx="129152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楕円 499">
              <a:extLst>
                <a:ext uri="{FF2B5EF4-FFF2-40B4-BE49-F238E27FC236}">
                  <a16:creationId xmlns:a16="http://schemas.microsoft.com/office/drawing/2014/main" id="{3D7E7C1C-46A1-4DFF-9721-7FC5F1D41614}"/>
                </a:ext>
              </a:extLst>
            </p:cNvPr>
            <p:cNvSpPr/>
            <p:nvPr/>
          </p:nvSpPr>
          <p:spPr bwMode="auto">
            <a:xfrm>
              <a:off x="-62114" y="2956999"/>
              <a:ext cx="1173682" cy="1173680"/>
            </a:xfrm>
            <a:prstGeom prst="ellipse">
              <a:avLst/>
            </a:prstGeom>
            <a:solidFill>
              <a:srgbClr val="0033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楕円 500">
              <a:extLst>
                <a:ext uri="{FF2B5EF4-FFF2-40B4-BE49-F238E27FC236}">
                  <a16:creationId xmlns:a16="http://schemas.microsoft.com/office/drawing/2014/main" id="{F4C8DCF5-2BFB-45DC-B1C8-350111EB3676}"/>
                </a:ext>
              </a:extLst>
            </p:cNvPr>
            <p:cNvSpPr/>
            <p:nvPr/>
          </p:nvSpPr>
          <p:spPr bwMode="auto">
            <a:xfrm>
              <a:off x="-7806" y="3011308"/>
              <a:ext cx="1065064" cy="1065062"/>
            </a:xfrm>
            <a:prstGeom prst="ellipse">
              <a:avLst/>
            </a:prstGeom>
            <a:solidFill>
              <a:srgbClr val="00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D33E55D3-AD78-45B6-A149-19F44DBB59FD}"/>
                </a:ext>
              </a:extLst>
            </p:cNvPr>
            <p:cNvSpPr/>
            <p:nvPr/>
          </p:nvSpPr>
          <p:spPr bwMode="auto">
            <a:xfrm>
              <a:off x="63632" y="3082746"/>
              <a:ext cx="922188" cy="922186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13CE59EE-1174-49E0-B79B-30C9CBAA5BE0}"/>
                </a:ext>
              </a:extLst>
            </p:cNvPr>
            <p:cNvSpPr/>
            <p:nvPr/>
          </p:nvSpPr>
          <p:spPr bwMode="auto">
            <a:xfrm>
              <a:off x="-158967" y="4109247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4" name="楕円 503">
              <a:extLst>
                <a:ext uri="{FF2B5EF4-FFF2-40B4-BE49-F238E27FC236}">
                  <a16:creationId xmlns:a16="http://schemas.microsoft.com/office/drawing/2014/main" id="{E382304C-D083-4B38-94B1-96E433B571F4}"/>
                </a:ext>
              </a:extLst>
            </p:cNvPr>
            <p:cNvSpPr/>
            <p:nvPr/>
          </p:nvSpPr>
          <p:spPr bwMode="auto">
            <a:xfrm>
              <a:off x="-38289" y="4147346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EBEE8B48-643A-4548-9D58-7C2FBEC98514}"/>
                </a:ext>
              </a:extLst>
            </p:cNvPr>
            <p:cNvSpPr/>
            <p:nvPr/>
          </p:nvSpPr>
          <p:spPr bwMode="auto">
            <a:xfrm>
              <a:off x="673778" y="3202118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B82A78C1-F6B8-4ACE-A35C-3E2F68E5FFE7}"/>
                </a:ext>
              </a:extLst>
            </p:cNvPr>
            <p:cNvSpPr/>
            <p:nvPr/>
          </p:nvSpPr>
          <p:spPr bwMode="auto">
            <a:xfrm>
              <a:off x="757220" y="3297968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E2D95ED4-BB50-454D-93BE-FDAB178D0EDC}"/>
              </a:ext>
            </a:extLst>
          </p:cNvPr>
          <p:cNvGrpSpPr/>
          <p:nvPr/>
        </p:nvGrpSpPr>
        <p:grpSpPr>
          <a:xfrm>
            <a:off x="3857079" y="3978718"/>
            <a:ext cx="2297830" cy="2147762"/>
            <a:chOff x="1857175" y="2552188"/>
            <a:chExt cx="2121877" cy="1983302"/>
          </a:xfrm>
        </p:grpSpPr>
        <p:sp>
          <p:nvSpPr>
            <p:cNvPr id="508" name="楕円 507">
              <a:extLst>
                <a:ext uri="{FF2B5EF4-FFF2-40B4-BE49-F238E27FC236}">
                  <a16:creationId xmlns:a16="http://schemas.microsoft.com/office/drawing/2014/main" id="{68BDEA00-41FD-4636-8C78-6319FC943688}"/>
                </a:ext>
              </a:extLst>
            </p:cNvPr>
            <p:cNvSpPr/>
            <p:nvPr/>
          </p:nvSpPr>
          <p:spPr bwMode="auto">
            <a:xfrm>
              <a:off x="1857175" y="2552188"/>
              <a:ext cx="1983304" cy="1983302"/>
            </a:xfrm>
            <a:prstGeom prst="ellipse">
              <a:avLst/>
            </a:prstGeom>
            <a:gradFill>
              <a:gsLst>
                <a:gs pos="65000">
                  <a:srgbClr val="0070C0"/>
                </a:gs>
                <a:gs pos="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円: 塗りつぶしなし 508">
              <a:extLst>
                <a:ext uri="{FF2B5EF4-FFF2-40B4-BE49-F238E27FC236}">
                  <a16:creationId xmlns:a16="http://schemas.microsoft.com/office/drawing/2014/main" id="{73E372F3-028E-4AF4-829B-9C05CD9CB744}"/>
                </a:ext>
              </a:extLst>
            </p:cNvPr>
            <p:cNvSpPr/>
            <p:nvPr/>
          </p:nvSpPr>
          <p:spPr bwMode="auto">
            <a:xfrm>
              <a:off x="1917832" y="2612844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812DE1F9-59C9-4464-9E3A-62F7F8F5BECC}"/>
                </a:ext>
              </a:extLst>
            </p:cNvPr>
            <p:cNvSpPr/>
            <p:nvPr/>
          </p:nvSpPr>
          <p:spPr bwMode="auto">
            <a:xfrm rot="5400000">
              <a:off x="3486344" y="3272598"/>
              <a:ext cx="129154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1" name="楕円 510">
              <a:extLst>
                <a:ext uri="{FF2B5EF4-FFF2-40B4-BE49-F238E27FC236}">
                  <a16:creationId xmlns:a16="http://schemas.microsoft.com/office/drawing/2014/main" id="{40837D1B-6631-4B66-9B05-570C095AD088}"/>
                </a:ext>
              </a:extLst>
            </p:cNvPr>
            <p:cNvSpPr/>
            <p:nvPr/>
          </p:nvSpPr>
          <p:spPr bwMode="auto">
            <a:xfrm>
              <a:off x="2261986" y="2956999"/>
              <a:ext cx="1173682" cy="1173680"/>
            </a:xfrm>
            <a:prstGeom prst="ellipse">
              <a:avLst/>
            </a:prstGeom>
            <a:solidFill>
              <a:srgbClr val="0033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楕円 511">
              <a:extLst>
                <a:ext uri="{FF2B5EF4-FFF2-40B4-BE49-F238E27FC236}">
                  <a16:creationId xmlns:a16="http://schemas.microsoft.com/office/drawing/2014/main" id="{74461FD8-9B93-4AB1-A673-BCDA9F28D188}"/>
                </a:ext>
              </a:extLst>
            </p:cNvPr>
            <p:cNvSpPr/>
            <p:nvPr/>
          </p:nvSpPr>
          <p:spPr bwMode="auto">
            <a:xfrm>
              <a:off x="2316294" y="3011308"/>
              <a:ext cx="1065064" cy="1065062"/>
            </a:xfrm>
            <a:prstGeom prst="ellipse">
              <a:avLst/>
            </a:prstGeom>
            <a:solidFill>
              <a:srgbClr val="00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楕円 512">
              <a:extLst>
                <a:ext uri="{FF2B5EF4-FFF2-40B4-BE49-F238E27FC236}">
                  <a16:creationId xmlns:a16="http://schemas.microsoft.com/office/drawing/2014/main" id="{73BA7F35-882E-4A4B-B87D-A023FDAB8F91}"/>
                </a:ext>
              </a:extLst>
            </p:cNvPr>
            <p:cNvSpPr/>
            <p:nvPr/>
          </p:nvSpPr>
          <p:spPr bwMode="auto">
            <a:xfrm>
              <a:off x="2387732" y="3082746"/>
              <a:ext cx="922188" cy="922186"/>
            </a:xfrm>
            <a:prstGeom prst="ellipse">
              <a:avLst/>
            </a:prstGeom>
            <a:solidFill>
              <a:srgbClr val="FF99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94D12211-925D-4B98-A362-7A0A57AE06E1}"/>
                </a:ext>
              </a:extLst>
            </p:cNvPr>
            <p:cNvSpPr/>
            <p:nvPr/>
          </p:nvSpPr>
          <p:spPr bwMode="auto">
            <a:xfrm>
              <a:off x="2069883" y="4109247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5" name="楕円 514">
              <a:extLst>
                <a:ext uri="{FF2B5EF4-FFF2-40B4-BE49-F238E27FC236}">
                  <a16:creationId xmlns:a16="http://schemas.microsoft.com/office/drawing/2014/main" id="{ED4486BD-B556-4BE7-B3A8-063213AAD8AA}"/>
                </a:ext>
              </a:extLst>
            </p:cNvPr>
            <p:cNvSpPr/>
            <p:nvPr/>
          </p:nvSpPr>
          <p:spPr bwMode="auto">
            <a:xfrm>
              <a:off x="2190561" y="4147346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楕円 515">
              <a:extLst>
                <a:ext uri="{FF2B5EF4-FFF2-40B4-BE49-F238E27FC236}">
                  <a16:creationId xmlns:a16="http://schemas.microsoft.com/office/drawing/2014/main" id="{4C50A134-5B97-4595-893D-240B0BEA0937}"/>
                </a:ext>
              </a:extLst>
            </p:cNvPr>
            <p:cNvSpPr/>
            <p:nvPr/>
          </p:nvSpPr>
          <p:spPr bwMode="auto">
            <a:xfrm>
              <a:off x="3005022" y="3202118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B1C7F366-B54E-42E9-9A2B-C105FF781863}"/>
                </a:ext>
              </a:extLst>
            </p:cNvPr>
            <p:cNvSpPr/>
            <p:nvPr/>
          </p:nvSpPr>
          <p:spPr bwMode="auto">
            <a:xfrm>
              <a:off x="3088464" y="3297968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B299C945-2BC2-464E-B8C6-9EC91A8A6976}"/>
              </a:ext>
            </a:extLst>
          </p:cNvPr>
          <p:cNvGrpSpPr/>
          <p:nvPr/>
        </p:nvGrpSpPr>
        <p:grpSpPr>
          <a:xfrm>
            <a:off x="6798399" y="4009198"/>
            <a:ext cx="2297830" cy="2147762"/>
            <a:chOff x="4143175" y="2552188"/>
            <a:chExt cx="2121877" cy="1983302"/>
          </a:xfrm>
        </p:grpSpPr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EBC50997-F254-4BEB-A9BB-F40AD2E1AB84}"/>
                </a:ext>
              </a:extLst>
            </p:cNvPr>
            <p:cNvSpPr/>
            <p:nvPr/>
          </p:nvSpPr>
          <p:spPr bwMode="auto">
            <a:xfrm>
              <a:off x="4143175" y="2552188"/>
              <a:ext cx="1983304" cy="1983302"/>
            </a:xfrm>
            <a:prstGeom prst="ellipse">
              <a:avLst/>
            </a:prstGeom>
            <a:gradFill>
              <a:gsLst>
                <a:gs pos="65000">
                  <a:srgbClr val="0070C0"/>
                </a:gs>
                <a:gs pos="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円: 塗りつぶしなし 519">
              <a:extLst>
                <a:ext uri="{FF2B5EF4-FFF2-40B4-BE49-F238E27FC236}">
                  <a16:creationId xmlns:a16="http://schemas.microsoft.com/office/drawing/2014/main" id="{E7BB1EE4-F76B-430E-B183-C620CF724884}"/>
                </a:ext>
              </a:extLst>
            </p:cNvPr>
            <p:cNvSpPr/>
            <p:nvPr/>
          </p:nvSpPr>
          <p:spPr bwMode="auto">
            <a:xfrm>
              <a:off x="4203832" y="2612844"/>
              <a:ext cx="1855638" cy="1855638"/>
            </a:xfrm>
            <a:prstGeom prst="donut">
              <a:avLst>
                <a:gd name="adj" fmla="val 12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四角形: 上の 2 つの角を丸める 520">
              <a:extLst>
                <a:ext uri="{FF2B5EF4-FFF2-40B4-BE49-F238E27FC236}">
                  <a16:creationId xmlns:a16="http://schemas.microsoft.com/office/drawing/2014/main" id="{2020D6F2-88B0-4E86-A8C7-6B5E04BAD030}"/>
                </a:ext>
              </a:extLst>
            </p:cNvPr>
            <p:cNvSpPr/>
            <p:nvPr/>
          </p:nvSpPr>
          <p:spPr bwMode="auto">
            <a:xfrm rot="5400000">
              <a:off x="5772344" y="3272598"/>
              <a:ext cx="129154" cy="53085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33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楕円 521">
              <a:extLst>
                <a:ext uri="{FF2B5EF4-FFF2-40B4-BE49-F238E27FC236}">
                  <a16:creationId xmlns:a16="http://schemas.microsoft.com/office/drawing/2014/main" id="{1B253460-7D31-426E-9BC6-335599EFD698}"/>
                </a:ext>
              </a:extLst>
            </p:cNvPr>
            <p:cNvSpPr/>
            <p:nvPr/>
          </p:nvSpPr>
          <p:spPr bwMode="auto">
            <a:xfrm>
              <a:off x="4547986" y="2956999"/>
              <a:ext cx="1173682" cy="1173680"/>
            </a:xfrm>
            <a:prstGeom prst="ellipse">
              <a:avLst/>
            </a:prstGeom>
            <a:solidFill>
              <a:srgbClr val="0033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楕円 522">
              <a:extLst>
                <a:ext uri="{FF2B5EF4-FFF2-40B4-BE49-F238E27FC236}">
                  <a16:creationId xmlns:a16="http://schemas.microsoft.com/office/drawing/2014/main" id="{8EB4057D-8BCF-44D0-A8F9-CABC912AC896}"/>
                </a:ext>
              </a:extLst>
            </p:cNvPr>
            <p:cNvSpPr/>
            <p:nvPr/>
          </p:nvSpPr>
          <p:spPr bwMode="auto">
            <a:xfrm>
              <a:off x="4602294" y="3011308"/>
              <a:ext cx="1065064" cy="1065062"/>
            </a:xfrm>
            <a:prstGeom prst="ellipse">
              <a:avLst/>
            </a:prstGeom>
            <a:solidFill>
              <a:srgbClr val="00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楕円 523">
              <a:extLst>
                <a:ext uri="{FF2B5EF4-FFF2-40B4-BE49-F238E27FC236}">
                  <a16:creationId xmlns:a16="http://schemas.microsoft.com/office/drawing/2014/main" id="{88C4EDDF-1A17-4003-B7E7-838BA5043F07}"/>
                </a:ext>
              </a:extLst>
            </p:cNvPr>
            <p:cNvSpPr/>
            <p:nvPr/>
          </p:nvSpPr>
          <p:spPr bwMode="auto">
            <a:xfrm>
              <a:off x="4673732" y="3082746"/>
              <a:ext cx="922188" cy="922186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FAB12B9A-03E6-4543-BAC4-081FC07B0F8B}"/>
                </a:ext>
              </a:extLst>
            </p:cNvPr>
            <p:cNvSpPr/>
            <p:nvPr/>
          </p:nvSpPr>
          <p:spPr bwMode="auto">
            <a:xfrm>
              <a:off x="4355883" y="4109247"/>
              <a:ext cx="1909169" cy="344538"/>
            </a:xfrm>
            <a:custGeom>
              <a:avLst/>
              <a:gdLst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53621 w 1909169"/>
                <a:gd name="connsiteY3" fmla="*/ 104831 h 344538"/>
                <a:gd name="connsiteX4" fmla="*/ 1762140 w 1909169"/>
                <a:gd name="connsiteY4" fmla="*/ 100611 h 344538"/>
                <a:gd name="connsiteX5" fmla="*/ 1803335 w 1909169"/>
                <a:gd name="connsiteY5" fmla="*/ 94499 h 344538"/>
                <a:gd name="connsiteX6" fmla="*/ 1909169 w 1909169"/>
                <a:gd name="connsiteY6" fmla="*/ 172270 h 344538"/>
                <a:gd name="connsiteX7" fmla="*/ 1803335 w 1909169"/>
                <a:gd name="connsiteY7" fmla="*/ 250041 h 344538"/>
                <a:gd name="connsiteX8" fmla="*/ 1762140 w 1909169"/>
                <a:gd name="connsiteY8" fmla="*/ 243930 h 344538"/>
                <a:gd name="connsiteX9" fmla="*/ 1753619 w 1909169"/>
                <a:gd name="connsiteY9" fmla="*/ 239708 h 344538"/>
                <a:gd name="connsiteX10" fmla="*/ 553515 w 1909169"/>
                <a:gd name="connsiteY10" fmla="*/ 210250 h 344538"/>
                <a:gd name="connsiteX11" fmla="*/ 543870 w 1909169"/>
                <a:gd name="connsiteY11" fmla="*/ 239324 h 344538"/>
                <a:gd name="connsiteX12" fmla="*/ 283057 w 1909169"/>
                <a:gd name="connsiteY12" fmla="*/ 344538 h 344538"/>
                <a:gd name="connsiteX13" fmla="*/ 0 w 1909169"/>
                <a:gd name="connsiteY13" fmla="*/ 172269 h 344538"/>
                <a:gd name="connsiteX14" fmla="*/ 283057 w 1909169"/>
                <a:gd name="connsiteY14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1753619 w 1909169"/>
                <a:gd name="connsiteY8" fmla="*/ 239708 h 344538"/>
                <a:gd name="connsiteX9" fmla="*/ 553515 w 1909169"/>
                <a:gd name="connsiteY9" fmla="*/ 210250 h 344538"/>
                <a:gd name="connsiteX10" fmla="*/ 543870 w 1909169"/>
                <a:gd name="connsiteY10" fmla="*/ 239324 h 344538"/>
                <a:gd name="connsiteX11" fmla="*/ 283057 w 1909169"/>
                <a:gd name="connsiteY11" fmla="*/ 344538 h 344538"/>
                <a:gd name="connsiteX12" fmla="*/ 0 w 1909169"/>
                <a:gd name="connsiteY12" fmla="*/ 172269 h 344538"/>
                <a:gd name="connsiteX13" fmla="*/ 283057 w 1909169"/>
                <a:gd name="connsiteY13" fmla="*/ 0 h 344538"/>
                <a:gd name="connsiteX0" fmla="*/ 283057 w 1909169"/>
                <a:gd name="connsiteY0" fmla="*/ 0 h 344538"/>
                <a:gd name="connsiteX1" fmla="*/ 543870 w 1909169"/>
                <a:gd name="connsiteY1" fmla="*/ 105214 h 344538"/>
                <a:gd name="connsiteX2" fmla="*/ 553515 w 1909169"/>
                <a:gd name="connsiteY2" fmla="*/ 134290 h 344538"/>
                <a:gd name="connsiteX3" fmla="*/ 1762140 w 1909169"/>
                <a:gd name="connsiteY3" fmla="*/ 100611 h 344538"/>
                <a:gd name="connsiteX4" fmla="*/ 1803335 w 1909169"/>
                <a:gd name="connsiteY4" fmla="*/ 94499 h 344538"/>
                <a:gd name="connsiteX5" fmla="*/ 1909169 w 1909169"/>
                <a:gd name="connsiteY5" fmla="*/ 172270 h 344538"/>
                <a:gd name="connsiteX6" fmla="*/ 1803335 w 1909169"/>
                <a:gd name="connsiteY6" fmla="*/ 250041 h 344538"/>
                <a:gd name="connsiteX7" fmla="*/ 1762140 w 1909169"/>
                <a:gd name="connsiteY7" fmla="*/ 243930 h 344538"/>
                <a:gd name="connsiteX8" fmla="*/ 553515 w 1909169"/>
                <a:gd name="connsiteY8" fmla="*/ 210250 h 344538"/>
                <a:gd name="connsiteX9" fmla="*/ 543870 w 1909169"/>
                <a:gd name="connsiteY9" fmla="*/ 239324 h 344538"/>
                <a:gd name="connsiteX10" fmla="*/ 283057 w 1909169"/>
                <a:gd name="connsiteY10" fmla="*/ 344538 h 344538"/>
                <a:gd name="connsiteX11" fmla="*/ 0 w 1909169"/>
                <a:gd name="connsiteY11" fmla="*/ 172269 h 344538"/>
                <a:gd name="connsiteX12" fmla="*/ 283057 w 1909169"/>
                <a:gd name="connsiteY12" fmla="*/ 0 h 34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09169" h="344538">
                  <a:moveTo>
                    <a:pt x="283057" y="0"/>
                  </a:moveTo>
                  <a:cubicBezTo>
                    <a:pt x="400303" y="0"/>
                    <a:pt x="500900" y="43384"/>
                    <a:pt x="543870" y="105214"/>
                  </a:cubicBezTo>
                  <a:lnTo>
                    <a:pt x="553515" y="134290"/>
                  </a:lnTo>
                  <a:lnTo>
                    <a:pt x="1762140" y="100611"/>
                  </a:lnTo>
                  <a:cubicBezTo>
                    <a:pt x="1774801" y="96675"/>
                    <a:pt x="1788722" y="94499"/>
                    <a:pt x="1803335" y="94499"/>
                  </a:cubicBezTo>
                  <a:cubicBezTo>
                    <a:pt x="1861786" y="94499"/>
                    <a:pt x="1909169" y="129318"/>
                    <a:pt x="1909169" y="172270"/>
                  </a:cubicBezTo>
                  <a:cubicBezTo>
                    <a:pt x="1909169" y="215222"/>
                    <a:pt x="1861786" y="250041"/>
                    <a:pt x="1803335" y="250041"/>
                  </a:cubicBezTo>
                  <a:cubicBezTo>
                    <a:pt x="1788722" y="250041"/>
                    <a:pt x="1774801" y="247865"/>
                    <a:pt x="1762140" y="243930"/>
                  </a:cubicBezTo>
                  <a:lnTo>
                    <a:pt x="553515" y="210250"/>
                  </a:lnTo>
                  <a:lnTo>
                    <a:pt x="543870" y="239324"/>
                  </a:lnTo>
                  <a:cubicBezTo>
                    <a:pt x="500900" y="301154"/>
                    <a:pt x="400303" y="344538"/>
                    <a:pt x="283057" y="344538"/>
                  </a:cubicBezTo>
                  <a:cubicBezTo>
                    <a:pt x="126729" y="344538"/>
                    <a:pt x="0" y="267411"/>
                    <a:pt x="0" y="172269"/>
                  </a:cubicBezTo>
                  <a:cubicBezTo>
                    <a:pt x="0" y="77127"/>
                    <a:pt x="126729" y="0"/>
                    <a:pt x="28305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6" name="楕円 525">
              <a:extLst>
                <a:ext uri="{FF2B5EF4-FFF2-40B4-BE49-F238E27FC236}">
                  <a16:creationId xmlns:a16="http://schemas.microsoft.com/office/drawing/2014/main" id="{69A35004-40E8-48A7-8229-5FAF16171687}"/>
                </a:ext>
              </a:extLst>
            </p:cNvPr>
            <p:cNvSpPr/>
            <p:nvPr/>
          </p:nvSpPr>
          <p:spPr bwMode="auto">
            <a:xfrm>
              <a:off x="4476561" y="4147346"/>
              <a:ext cx="400338" cy="26834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52C8CFAB-57E2-456B-8527-DC047F893ACB}"/>
                </a:ext>
              </a:extLst>
            </p:cNvPr>
            <p:cNvSpPr/>
            <p:nvPr/>
          </p:nvSpPr>
          <p:spPr bwMode="auto">
            <a:xfrm>
              <a:off x="5286260" y="3202118"/>
              <a:ext cx="105952" cy="10595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B501B80E-542F-4385-A011-5420411077A9}"/>
                </a:ext>
              </a:extLst>
            </p:cNvPr>
            <p:cNvSpPr/>
            <p:nvPr/>
          </p:nvSpPr>
          <p:spPr bwMode="auto">
            <a:xfrm>
              <a:off x="5369702" y="3297968"/>
              <a:ext cx="160238" cy="297632"/>
            </a:xfrm>
            <a:custGeom>
              <a:avLst/>
              <a:gdLst>
                <a:gd name="connsiteX0" fmla="*/ 77284 w 160238"/>
                <a:gd name="connsiteY0" fmla="*/ 0 h 297632"/>
                <a:gd name="connsiteX1" fmla="*/ 92623 w 160238"/>
                <a:gd name="connsiteY1" fmla="*/ 18591 h 297632"/>
                <a:gd name="connsiteX2" fmla="*/ 160238 w 160238"/>
                <a:gd name="connsiteY2" fmla="*/ 239946 h 297632"/>
                <a:gd name="connsiteX3" fmla="*/ 154423 w 160238"/>
                <a:gd name="connsiteY3" fmla="*/ 297632 h 297632"/>
                <a:gd name="connsiteX4" fmla="*/ 57913 w 160238"/>
                <a:gd name="connsiteY4" fmla="*/ 284938 h 297632"/>
                <a:gd name="connsiteX5" fmla="*/ 62449 w 160238"/>
                <a:gd name="connsiteY5" fmla="*/ 239946 h 297632"/>
                <a:gd name="connsiteX6" fmla="*/ 11535 w 160238"/>
                <a:gd name="connsiteY6" fmla="*/ 73266 h 297632"/>
                <a:gd name="connsiteX7" fmla="*/ 0 w 160238"/>
                <a:gd name="connsiteY7" fmla="*/ 59286 h 29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0238" h="297632">
                  <a:moveTo>
                    <a:pt x="77284" y="0"/>
                  </a:moveTo>
                  <a:lnTo>
                    <a:pt x="92623" y="18591"/>
                  </a:lnTo>
                  <a:cubicBezTo>
                    <a:pt x="135312" y="81778"/>
                    <a:pt x="160238" y="157951"/>
                    <a:pt x="160238" y="239946"/>
                  </a:cubicBezTo>
                  <a:lnTo>
                    <a:pt x="154423" y="297632"/>
                  </a:lnTo>
                  <a:lnTo>
                    <a:pt x="57913" y="284938"/>
                  </a:lnTo>
                  <a:lnTo>
                    <a:pt x="62449" y="239946"/>
                  </a:lnTo>
                  <a:cubicBezTo>
                    <a:pt x="62449" y="178204"/>
                    <a:pt x="43680" y="120846"/>
                    <a:pt x="11535" y="73266"/>
                  </a:cubicBezTo>
                  <a:lnTo>
                    <a:pt x="0" y="592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7816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pptxi48_上から見たコーヒーカップのイラスト</dc:title>
  <dc:subject>pptxi48_上から見たコーヒーカップのイラスト</dc:subject>
  <dc:creator>でじけろお</dc:creator>
  <cp:revision>1</cp:revision>
  <dcterms:created xsi:type="dcterms:W3CDTF">2018-05-20T00:31:01Z</dcterms:created>
  <dcterms:modified xsi:type="dcterms:W3CDTF">2022-01-07T02:49:07Z</dcterms:modified>
  <cp:version>1</cp:version>
</cp:coreProperties>
</file>